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91" r:id="rId3"/>
    <p:sldId id="293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photoAlbum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8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59FBD6-5F40-4D93-82B5-DD2FCFFAC409}" v="3" dt="2025-09-09T01:34:37.3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006" autoAdjust="0"/>
  </p:normalViewPr>
  <p:slideViewPr>
    <p:cSldViewPr snapToGrid="0">
      <p:cViewPr varScale="1">
        <p:scale>
          <a:sx n="75" d="100"/>
          <a:sy n="75" d="100"/>
        </p:scale>
        <p:origin x="636" y="52"/>
      </p:cViewPr>
      <p:guideLst>
        <p:guide orient="horz" pos="2160"/>
        <p:guide pos="3840"/>
        <p:guide pos="6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56934-D499-4FF9-BA6F-3B4E227385E4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BF47E-012D-4484-B856-E13DFB61F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18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627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897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124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246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dirty="0">
              <a:ea typeface="游ゴシック"/>
            </a:endParaRPr>
          </a:p>
          <a:p>
            <a:endParaRPr lang="en-US" altLang="ja-JP" dirty="0">
              <a:latin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57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dirty="0">
              <a:ea typeface="游ゴシック"/>
            </a:endParaRPr>
          </a:p>
          <a:p>
            <a:endParaRPr lang="en-US" altLang="ja-JP" dirty="0">
              <a:latin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760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dirty="0">
              <a:ea typeface="游ゴシック"/>
            </a:endParaRPr>
          </a:p>
          <a:p>
            <a:endParaRPr lang="en-US" altLang="ja-JP" dirty="0">
              <a:latin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175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dirty="0">
              <a:ea typeface="游ゴシック"/>
            </a:endParaRPr>
          </a:p>
          <a:p>
            <a:endParaRPr lang="en-US" altLang="ja-JP" dirty="0">
              <a:latin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301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87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230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927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ja-JP" altLang="en-US" sz="1200" b="0" dirty="0">
                <a:latin typeface="+mn-lt"/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掲載ページ　</a:t>
            </a:r>
            <a:r>
              <a:rPr lang="en-US" altLang="ja-JP" dirty="0">
                <a:ea typeface="游ゴシック"/>
              </a:rPr>
              <a:t>https://bso.benesse.ne.jp/miraiseed/fansite/seminar/zqrvw-3rwlz.html</a:t>
            </a:r>
            <a:r>
              <a:rPr lang="ja-JP" altLang="en-US" dirty="0">
                <a:ea typeface="游ゴシック"/>
              </a:rPr>
              <a:t>
</a:t>
            </a:r>
            <a:r>
              <a:rPr lang="ja-JP" altLang="ja-JP" dirty="0">
                <a:ea typeface="游ゴシック"/>
              </a:rPr>
              <a:t>イラスト：</a:t>
            </a:r>
            <a:r>
              <a:rPr lang="ja-JP" altLang="en-US" dirty="0">
                <a:ea typeface="游ゴシック"/>
              </a:rPr>
              <a:t>素材URL　</a:t>
            </a:r>
            <a:r>
              <a:rPr lang="en-US" altLang="ja-JP" sz="1200" b="0" i="0" u="none" strike="noStrike" noProof="0" dirty="0">
                <a:latin typeface="+mn-lt"/>
                <a:ea typeface="游ゴシック"/>
              </a:rPr>
              <a:t>https://bso.benesse.ne.jp/miraiseed/fansite/seminar/__icsFiles/afieldfile/2024/01/30/vehicle_1.zip</a:t>
            </a:r>
            <a:endParaRPr lang="ja-JP" altLang="en-US" sz="1200" b="0" i="0" u="none" strike="noStrike" noProof="0" dirty="0">
              <a:latin typeface="+mn-lt"/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3BF47E-012D-4484-B856-E13DFB61F3E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11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42CB0-5BA5-105F-E78A-A44B128D4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1DEEBF-7FDF-2C15-62AF-135F17914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422C59-506D-642D-9F86-5E6427A3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75AA61-A549-2A8A-726B-66F6A8DC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8AC791-3297-C1F5-FACD-3C0574A3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66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17C116-56A6-5508-9C2D-5E091F902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40DEF2-C6C6-ED41-C6F4-5AC8A9FFC2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F2EE1C-A18F-C3F0-992B-04665A059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371518-E6AC-FB3A-368B-CFE33FE9A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4FEFAF-C213-D223-9829-12C3BFB87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1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6D6C6D1-1053-2E5A-4559-B82AABE86B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519CED-6AE9-D8C7-765F-D38D49D50E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218C74-6B69-F7B1-40D8-4A45ECBDF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7A3324-EFFE-9F4A-4A59-F74247A59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854092-F14E-1F8B-12CD-4AD32622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477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56A9C2-827F-94F6-539E-085E17BA9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7B7FB34-1DF0-6FEF-61AD-71CF5F9E4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3D1F19-E0FB-33B9-79AC-A38D9078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89D17F-B004-BAE2-AC2C-3EAE66A33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5F1DB3-8D69-C768-6D0A-787E9FC8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541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C1316-D3A6-6229-07D0-2C705749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A5CE5E-722D-40B4-88D6-DEE175167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6BD178-CAEC-6B6E-FCDC-21F7042C3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1A469D-54DA-26AA-C6DB-0612B9894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48A8EB-698F-AFC2-37AD-26B99167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90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51C701-AFD0-B58E-04B3-85DEAC904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E612FB-311D-B542-E334-1B866DEA1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F611B8-77FE-3FF4-A768-47B7CE367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3BB7A6-8B28-C9B5-009B-692A84DCA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081237-EFA8-7096-507F-5CC36954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818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65B4E3-DB26-B901-A0E5-68949730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21F9A9-5BA0-C8C0-2C65-88C265ED2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6DBA9-BC53-1700-7DB0-8206ED497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0B5B44-A079-A91E-7680-139DEFA3B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3E84B8-ACF0-F843-A2A6-8CABB9076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D8C880-D7D6-44D9-5D32-8FD02F557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0723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909E1F-D623-CFD6-2E0C-C9147A66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35F016-063E-FB4C-2390-4A1EC37C4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F85DE4-9CFE-8190-F85C-4EF05AC0D0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E2F5310-A74E-FEF8-CBE6-35BAFCF749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71FCC19-F576-F8E3-028A-29BFB57A9C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29664B4-FBC1-41A1-45B7-2FD73195A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45E8E8F-A5E9-1D54-401E-4DDE0FF53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429872-0C0D-384F-475C-68B756D0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401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E238EF-4B70-36CB-7721-B4BCA9B44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8C75057-B5F1-01A0-03DE-320835750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944B4BF-37F0-BB00-910C-8AA622D8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F99C9D-6690-A3F1-76E7-0AB79A0E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047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31DB69-0618-F3CA-7CD1-0406AA521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8F65F60-DC11-C035-4F07-CCFF8EFE8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B6CDB2-0D3F-A4B3-2B83-02385D48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535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460312-22BA-637F-A524-6E49215D0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12E396-904B-07DC-C32F-65E074123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CAC03B-C807-12BA-06CF-D25E76AF7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4646FD-1859-A317-B9F7-75604DA4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64CF7F-8AEC-7346-BA25-89FAE768C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1B22D8-006C-B19C-19C2-FEEB33613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87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C6350F-BEF4-C05D-F35B-A5EEF38DD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CC09C7-57AB-707A-5884-C9FAEBCAE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11B461-8C4D-1435-09F4-2748743DB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AAE95-932B-897E-AD80-051406AAE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2B4B06-7E2B-D68D-AA13-AB017521C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640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380EF4-7FDB-8DB1-215D-85F34FDE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FB0FE58-44BF-8B12-6687-5B638B9965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061F81-CCF8-5BCA-CBD2-A2555C3B4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AC558D-0F06-D9CC-C41E-E0BA6572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8335F2-611B-3041-70E5-0922D55E4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AE1FC5-DE61-89AF-21D5-2BC512BAD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0882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8F08B0-A6DF-2396-B236-36080A10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BEACEF-FF2A-AA53-034B-5AC1CFB1B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5BE53-A930-551D-1B32-5A799362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D63E04-D949-71A7-DEBA-4F9B3789D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B2AF06-B7E7-5A61-5DBC-645EF2C8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796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3943BE3-F229-474D-5282-FF3293FE7D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4C9448-8DED-523C-E74A-D5356FF4F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ECAD93-D36F-9E1B-5603-A9E3FBD24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5CA520-0DCF-1B12-4CA2-EB295440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945B35-0487-46B7-586F-FE4F421A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46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CD7160-826F-E3A3-F7B9-6C5DD1851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244541-5861-D119-4AED-A0E27D38A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75B267-8A61-CA3A-86F0-6D0A64278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882CE8-10B6-8328-17D3-E330C761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76897B-600D-7DFA-B4E5-357098A36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95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036F7E-C0A7-DAE8-291E-AEA7892B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4946CE-941E-362C-82F1-0E3CE6B03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56A2175-7DFD-FCE0-2546-5A8E08A8C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7753A4-C58E-91D8-AA4A-ED0A8606A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1497C5-C7F9-06D6-26CD-6AF2EB5B2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F8477-0CE0-5928-DF1C-1949971D1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04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D556C5-69D6-A07A-81D0-53C9DCAF7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22762F-8C0C-E8A3-697B-48E9BF5ED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538137-8734-E9E0-F7D8-0104DA916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02D4037-F14A-AF91-6126-EF84910B82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8BFDA25-6A13-2492-9412-77E2866290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5EAB0B8-41B3-523E-C1DD-47D6E299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B38FB73-4B7E-A2F7-7930-16F6EEFC8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EFBFBFA-AF2A-A61D-ED35-77C11371E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17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12A747-C4A7-6D75-556B-820F4D7E8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892311-ED8C-9885-B234-DCB48B3BC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10D68E9-258B-BDE5-DBE8-1AA322D3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6E03ED6-EE7A-C93A-1861-F4EAA089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4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EA7E76D-DAC8-0ED5-C393-19E8830D6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DC66E4-6CB3-933C-52D5-3F6CC99E3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6259E6-28A7-53A8-CB4B-F959C250E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801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46C5C0-72CC-70A9-89F2-0CC2B52C6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FE76C4-C5B7-F95F-7200-EE54403DD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3B6554-7751-9400-B08A-837352D13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5FE979-F5C9-4113-B8C3-1B8F2A9DD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FDFA14-5682-147E-56EA-C6FE1AD32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6022C9-FAF6-E998-8323-38BE9A8DF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8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E9031E-C6EC-D979-E100-0921791C2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F3A948D-ACA8-4E93-E6F0-3EAD5B892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650F6D8-041C-DA7F-CCB6-AD9A4FA03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3C2679-A494-8379-4856-69EF6226C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4F42C8-0428-948A-ECA9-A01A4FCF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2EF033-42F0-3CB7-43F3-59FF428F3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52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7A6D4AB-6CA3-4089-72C2-7A6E5D1CD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4144F7-F15A-FFD4-A38D-612B5A33C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CD043A-34F1-5233-F70A-87053D1BD5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1F81A-E672-469C-8687-ED1419E2A4D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C0399F-9E37-A4F8-ACD9-FC4B1B22C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FF8805-150C-BA02-34A1-695A7B6CB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5EE1-FEAA-4025-B5C7-F79FE5A2B5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96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205814F-0AA8-4ED7-7F90-3EFE90E7F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9B9825-F413-59B2-6265-AFD91D8AF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313C73-FB9C-F1E3-B594-D4E3A949C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1844C-3C4E-435C-8820-B41D3BC1DEE7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228483-621E-7B70-D26E-221616A02B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082855-8B53-060A-4D76-8BCC4AF6B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3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64457" y="2144713"/>
            <a:ext cx="9463087" cy="1270000"/>
          </a:xfrm>
          <a:solidFill>
            <a:schemeClr val="bg2"/>
          </a:solidFill>
        </p:spPr>
        <p:txBody>
          <a:bodyPr vert="horz" lIns="109728" tIns="54864" rIns="109728" bIns="54864" rtlCol="0" anchor="ctr">
            <a:normAutofit/>
          </a:bodyPr>
          <a:lstStyle/>
          <a:p>
            <a:pPr algn="ctr"/>
            <a:r>
              <a:rPr lang="ja-JP" altLang="en-US" sz="288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以下のスライドは、カスタマイズの際、ご活用ください</a:t>
            </a:r>
          </a:p>
        </p:txBody>
      </p:sp>
      <p:sp>
        <p:nvSpPr>
          <p:cNvPr id="4" name="Google Shape;209;p3">
            <a:extLst>
              <a:ext uri="{FF2B5EF4-FFF2-40B4-BE49-F238E27FC236}">
                <a16:creationId xmlns:a16="http://schemas.microsoft.com/office/drawing/2014/main" id="{34E4FFC4-BD12-A79F-9E1D-670C316D3A8C}"/>
              </a:ext>
            </a:extLst>
          </p:cNvPr>
          <p:cNvSpPr txBox="1"/>
          <p:nvPr/>
        </p:nvSpPr>
        <p:spPr>
          <a:xfrm>
            <a:off x="1364457" y="3652541"/>
            <a:ext cx="9463086" cy="19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54850" rIns="109725" bIns="5485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r>
              <a:rPr lang="ja-JP" sz="1679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【説明】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r>
              <a:rPr lang="ja-JP" sz="1679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・編集可能です。</a:t>
            </a:r>
            <a:endParaRPr lang="en-US" altLang="ja-JP" sz="1679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endParaRPr lang="en-US" altLang="ja-JP" sz="1679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MS PGothic"/>
              <a:buNone/>
            </a:pPr>
            <a:r>
              <a:rPr lang="en-US" altLang="ja-JP" sz="1679">
                <a:latin typeface="MS PGothic"/>
                <a:ea typeface="MS PGothic"/>
                <a:cs typeface="MS PGothic"/>
                <a:sym typeface="MS PGothic"/>
              </a:rPr>
              <a:t>※</a:t>
            </a:r>
            <a:r>
              <a:rPr lang="ja-JP" altLang="en-US" sz="1679">
                <a:latin typeface="MS PGothic"/>
                <a:ea typeface="MS PGothic"/>
                <a:cs typeface="MS PGothic"/>
                <a:sym typeface="MS PGothic"/>
              </a:rPr>
              <a:t>編集したスライドは、編集したスライド全体を選んで右クリックで「画像で保存」するか、ファイルから「名前を付けて保存」を選び、保存形式を「</a:t>
            </a:r>
            <a:r>
              <a:rPr lang="en-US" altLang="ja-JP" sz="1679">
                <a:latin typeface="MS PGothic"/>
                <a:ea typeface="MS PGothic"/>
                <a:cs typeface="MS PGothic"/>
                <a:sym typeface="MS PGothic"/>
              </a:rPr>
              <a:t>.jpg</a:t>
            </a:r>
            <a:r>
              <a:rPr lang="ja-JP" altLang="en-US" sz="1679">
                <a:latin typeface="MS PGothic"/>
                <a:ea typeface="MS PGothic"/>
                <a:cs typeface="MS PGothic"/>
                <a:sym typeface="MS PGothic"/>
              </a:rPr>
              <a:t>」か「</a:t>
            </a:r>
            <a:r>
              <a:rPr lang="en-US" altLang="ja-JP" sz="1679">
                <a:latin typeface="MS PGothic"/>
                <a:ea typeface="MS PGothic"/>
                <a:cs typeface="MS PGothic"/>
                <a:sym typeface="MS PGothic"/>
              </a:rPr>
              <a:t>.</a:t>
            </a:r>
            <a:r>
              <a:rPr lang="en-US" altLang="ja-JP" sz="1679" err="1">
                <a:latin typeface="MS PGothic"/>
                <a:ea typeface="MS PGothic"/>
                <a:cs typeface="MS PGothic"/>
                <a:sym typeface="MS PGothic"/>
              </a:rPr>
              <a:t>png</a:t>
            </a:r>
            <a:r>
              <a:rPr lang="ja-JP" altLang="en-US" sz="1679">
                <a:latin typeface="MS PGothic"/>
                <a:ea typeface="MS PGothic"/>
                <a:cs typeface="MS PGothic"/>
                <a:sym typeface="MS PGothic"/>
              </a:rPr>
              <a:t>」にして、「画像で保存」し、背景の書式設定から、背景としてスライドに貼ることで、上のワークシート「スライド１，２」のように子供たちがずかんを作成する際に、背景が動かなくなります。</a:t>
            </a:r>
            <a:r>
              <a:rPr lang="ja-JP" sz="1679" b="0" i="0" u="none" strike="noStrike" cap="none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​</a:t>
            </a:r>
            <a:endParaRPr sz="1679" b="0" i="0" u="none" strike="noStrike" cap="none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youbosya">
            <a:extLst>
              <a:ext uri="{FF2B5EF4-FFF2-40B4-BE49-F238E27FC236}">
                <a16:creationId xmlns:a16="http://schemas.microsoft.com/office/drawing/2014/main" id="{C1E247F4-FBE2-F474-825F-4F376A1BC8A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758797"/>
            <a:ext cx="6480000" cy="334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24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youboutei">
            <a:extLst>
              <a:ext uri="{FF2B5EF4-FFF2-40B4-BE49-F238E27FC236}">
                <a16:creationId xmlns:a16="http://schemas.microsoft.com/office/drawing/2014/main" id="{9AFBD58B-0E18-A8EC-AFF2-860C75B0E5B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000" y="1360571"/>
            <a:ext cx="5760000" cy="413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322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wrecker">
            <a:extLst>
              <a:ext uri="{FF2B5EF4-FFF2-40B4-BE49-F238E27FC236}">
                <a16:creationId xmlns:a16="http://schemas.microsoft.com/office/drawing/2014/main" id="{99384EF0-C585-016D-6091-A6F49805FE1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335551"/>
            <a:ext cx="6480000" cy="418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0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ダイアグラム&#10;&#10;自動的に生成された説明">
            <a:extLst>
              <a:ext uri="{FF2B5EF4-FFF2-40B4-BE49-F238E27FC236}">
                <a16:creationId xmlns:a16="http://schemas.microsoft.com/office/drawing/2014/main" id="{0C4D9640-EBBC-3232-5C59-4BDCA8E82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91" y="1164191"/>
            <a:ext cx="6512617" cy="455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357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bus">
            <a:extLst>
              <a:ext uri="{FF2B5EF4-FFF2-40B4-BE49-F238E27FC236}">
                <a16:creationId xmlns:a16="http://schemas.microsoft.com/office/drawing/2014/main" id="{255A2EDA-0297-A403-B1D3-834402842C6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777781"/>
            <a:ext cx="6480000" cy="330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92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ferry">
            <a:extLst>
              <a:ext uri="{FF2B5EF4-FFF2-40B4-BE49-F238E27FC236}">
                <a16:creationId xmlns:a16="http://schemas.microsoft.com/office/drawing/2014/main" id="{142503B8-8A6E-22A9-0C62-BF82AA9AF41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743" y="1821842"/>
            <a:ext cx="9382720" cy="321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5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gomisyusyusya">
            <a:extLst>
              <a:ext uri="{FF2B5EF4-FFF2-40B4-BE49-F238E27FC236}">
                <a16:creationId xmlns:a16="http://schemas.microsoft.com/office/drawing/2014/main" id="{032EAAB5-8FB9-8E62-1DBD-5071593950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837688"/>
            <a:ext cx="6480000" cy="318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63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gryosen">
            <a:extLst>
              <a:ext uri="{FF2B5EF4-FFF2-40B4-BE49-F238E27FC236}">
                <a16:creationId xmlns:a16="http://schemas.microsoft.com/office/drawing/2014/main" id="{0F989E0B-75BF-D4E4-3131-88F7D961802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96" y="1627989"/>
            <a:ext cx="6186807" cy="360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30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kyukyusya">
            <a:extLst>
              <a:ext uri="{FF2B5EF4-FFF2-40B4-BE49-F238E27FC236}">
                <a16:creationId xmlns:a16="http://schemas.microsoft.com/office/drawing/2014/main" id="{F81F1F8C-3997-E4B0-2362-9A34309A0B5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556518"/>
            <a:ext cx="6480000" cy="37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3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hovelcar">
            <a:extLst>
              <a:ext uri="{FF2B5EF4-FFF2-40B4-BE49-F238E27FC236}">
                <a16:creationId xmlns:a16="http://schemas.microsoft.com/office/drawing/2014/main" id="{1B2BD653-A2F3-FB62-CC15-75E4B534338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26" y="1297406"/>
            <a:ext cx="5046747" cy="426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88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yaryounpansen">
            <a:extLst>
              <a:ext uri="{FF2B5EF4-FFF2-40B4-BE49-F238E27FC236}">
                <a16:creationId xmlns:a16="http://schemas.microsoft.com/office/drawing/2014/main" id="{24DAB58A-EAAA-816A-37DF-E4EA6D683FF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484" y="1731396"/>
            <a:ext cx="9057031" cy="339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57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EE34054-98FB-40EE-878D-EC78001BADD0}"/>
</file>

<file path=customXml/itemProps2.xml><?xml version="1.0" encoding="utf-8"?>
<ds:datastoreItem xmlns:ds="http://schemas.openxmlformats.org/officeDocument/2006/customXml" ds:itemID="{3181F406-31C4-4A70-8D01-43C0D0C76D94}"/>
</file>

<file path=customXml/itemProps3.xml><?xml version="1.0" encoding="utf-8"?>
<ds:datastoreItem xmlns:ds="http://schemas.openxmlformats.org/officeDocument/2006/customXml" ds:itemID="{04697730-8820-42AE-86B7-ED28B6CBB3D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734</Words>
  <Application>Microsoft Office PowerPoint</Application>
  <PresentationFormat>ワイド画面</PresentationFormat>
  <Paragraphs>28</Paragraphs>
  <Slides>12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MS PGothic</vt:lpstr>
      <vt:lpstr>MS PGothic</vt:lpstr>
      <vt:lpstr>游ゴシック</vt:lpstr>
      <vt:lpstr>游ゴシック Light</vt:lpstr>
      <vt:lpstr>Arial</vt:lpstr>
      <vt:lpstr>Calibri</vt:lpstr>
      <vt:lpstr>Office テーマ</vt:lpstr>
      <vt:lpstr>1_デザインの設定</vt:lpstr>
      <vt:lpstr>以下のスライドは、カスタマイズの際、ご活用ください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2025-09-09T01:34:37Z</dcterms:created>
  <dcterms:modified xsi:type="dcterms:W3CDTF">2025-09-09T01:34:43Z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